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42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160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1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13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75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3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96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59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924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7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515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FD614-872B-4C76-A42A-0FA2B7A23604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C9B00-5A93-47D8-9F64-A8AD4AD15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7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2428">
            <a:off x="1988464" y="1859881"/>
            <a:ext cx="680322" cy="51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19" y="1"/>
            <a:ext cx="462617" cy="710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1562100" y="2895600"/>
            <a:ext cx="6553200" cy="3581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762000" y="2073552"/>
            <a:ext cx="1346876" cy="4070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866900" y="4793955"/>
            <a:ext cx="636879" cy="692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499276" y="3707004"/>
            <a:ext cx="609600" cy="625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143000" y="2509042"/>
            <a:ext cx="996296" cy="808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8651643">
            <a:off x="1724803" y="4640067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Porifera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 rot="19019004">
            <a:off x="1284380" y="3614452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Cnidaria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 rot="19289835">
            <a:off x="882478" y="2448591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Platyhelminthes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0076" y="1692842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Nematoda</a:t>
            </a:r>
            <a:endParaRPr lang="en-US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16" y="1075840"/>
            <a:ext cx="753967" cy="56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296" y="3288677"/>
            <a:ext cx="719601" cy="479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603" y="4332832"/>
            <a:ext cx="615092" cy="48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25" name="Straight Connector 1024"/>
          <p:cNvCxnSpPr/>
          <p:nvPr/>
        </p:nvCxnSpPr>
        <p:spPr>
          <a:xfrm flipH="1" flipV="1">
            <a:off x="2744415" y="1852109"/>
            <a:ext cx="1134542" cy="335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Straight Connector 1030"/>
          <p:cNvCxnSpPr/>
          <p:nvPr/>
        </p:nvCxnSpPr>
        <p:spPr>
          <a:xfrm flipV="1">
            <a:off x="3494689" y="3143418"/>
            <a:ext cx="1001111" cy="9606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/>
          <p:cNvCxnSpPr/>
          <p:nvPr/>
        </p:nvCxnSpPr>
        <p:spPr>
          <a:xfrm flipV="1">
            <a:off x="3119544" y="2237404"/>
            <a:ext cx="750291" cy="786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TextBox 1043"/>
          <p:cNvSpPr txBox="1"/>
          <p:nvPr/>
        </p:nvSpPr>
        <p:spPr>
          <a:xfrm rot="18993085">
            <a:off x="3195530" y="3190976"/>
            <a:ext cx="163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Echinodermata</a:t>
            </a:r>
            <a:endParaRPr lang="en-US" sz="1400" dirty="0"/>
          </a:p>
        </p:txBody>
      </p:sp>
      <p:sp>
        <p:nvSpPr>
          <p:cNvPr id="1046" name="TextBox 1045"/>
          <p:cNvSpPr txBox="1"/>
          <p:nvPr/>
        </p:nvSpPr>
        <p:spPr>
          <a:xfrm rot="18955474">
            <a:off x="2991026" y="2208423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Mollusca</a:t>
            </a:r>
            <a:endParaRPr lang="en-US" sz="1400" dirty="0"/>
          </a:p>
        </p:txBody>
      </p:sp>
      <p:sp>
        <p:nvSpPr>
          <p:cNvPr id="1047" name="TextBox 1046"/>
          <p:cNvSpPr txBox="1"/>
          <p:nvPr/>
        </p:nvSpPr>
        <p:spPr>
          <a:xfrm>
            <a:off x="2288705" y="1557645"/>
            <a:ext cx="1041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Annelida</a:t>
            </a:r>
            <a:endParaRPr lang="en-US" sz="1400" dirty="0"/>
          </a:p>
        </p:txBody>
      </p:sp>
      <p:cxnSp>
        <p:nvCxnSpPr>
          <p:cNvPr id="1051" name="Straight Connector 1050"/>
          <p:cNvCxnSpPr/>
          <p:nvPr/>
        </p:nvCxnSpPr>
        <p:spPr>
          <a:xfrm flipH="1" flipV="1">
            <a:off x="4742914" y="1870315"/>
            <a:ext cx="935181" cy="22860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516" y="2843905"/>
            <a:ext cx="677379" cy="50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608" y="1852109"/>
            <a:ext cx="701192" cy="601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261" y="1028353"/>
            <a:ext cx="654308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3" name="TextBox 1062"/>
          <p:cNvSpPr txBox="1"/>
          <p:nvPr/>
        </p:nvSpPr>
        <p:spPr>
          <a:xfrm>
            <a:off x="4011216" y="1501789"/>
            <a:ext cx="1027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Arthropoda</a:t>
            </a:r>
            <a:endParaRPr lang="en-US" sz="1400" dirty="0"/>
          </a:p>
        </p:txBody>
      </p:sp>
      <p:pic>
        <p:nvPicPr>
          <p:cNvPr id="106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204" y="1056733"/>
            <a:ext cx="747184" cy="458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66" name="Straight Connector 1065"/>
          <p:cNvCxnSpPr/>
          <p:nvPr/>
        </p:nvCxnSpPr>
        <p:spPr>
          <a:xfrm flipV="1">
            <a:off x="1776855" y="5623214"/>
            <a:ext cx="362441" cy="342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Straight Connector 1067"/>
          <p:cNvCxnSpPr/>
          <p:nvPr/>
        </p:nvCxnSpPr>
        <p:spPr>
          <a:xfrm flipV="1">
            <a:off x="2810941" y="2347999"/>
            <a:ext cx="327154" cy="282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0" name="Straight Connector 1069"/>
          <p:cNvCxnSpPr/>
          <p:nvPr/>
        </p:nvCxnSpPr>
        <p:spPr>
          <a:xfrm flipV="1">
            <a:off x="3558794" y="4527255"/>
            <a:ext cx="354531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Straight Connector 1073"/>
          <p:cNvCxnSpPr/>
          <p:nvPr/>
        </p:nvCxnSpPr>
        <p:spPr>
          <a:xfrm flipH="1">
            <a:off x="5190099" y="3369239"/>
            <a:ext cx="457644" cy="348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Straight Connector 1075"/>
          <p:cNvCxnSpPr/>
          <p:nvPr/>
        </p:nvCxnSpPr>
        <p:spPr>
          <a:xfrm>
            <a:off x="5895045" y="3791162"/>
            <a:ext cx="512616" cy="482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9" name="Straight Connector 1078"/>
          <p:cNvCxnSpPr/>
          <p:nvPr/>
        </p:nvCxnSpPr>
        <p:spPr>
          <a:xfrm flipH="1" flipV="1">
            <a:off x="5253489" y="457200"/>
            <a:ext cx="1452236" cy="3198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2" name="Straight Connector 1081"/>
          <p:cNvCxnSpPr/>
          <p:nvPr/>
        </p:nvCxnSpPr>
        <p:spPr>
          <a:xfrm flipV="1">
            <a:off x="6324600" y="1131945"/>
            <a:ext cx="2057400" cy="1698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5" name="Straight Connector 1084"/>
          <p:cNvCxnSpPr/>
          <p:nvPr/>
        </p:nvCxnSpPr>
        <p:spPr>
          <a:xfrm>
            <a:off x="7139277" y="2152620"/>
            <a:ext cx="1447800" cy="2096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9" name="TextBox 1088"/>
          <p:cNvSpPr txBox="1"/>
          <p:nvPr/>
        </p:nvSpPr>
        <p:spPr>
          <a:xfrm>
            <a:off x="6072477" y="3058285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Chordata</a:t>
            </a:r>
            <a:endParaRPr lang="en-US" sz="1400" dirty="0"/>
          </a:p>
        </p:txBody>
      </p:sp>
      <p:sp>
        <p:nvSpPr>
          <p:cNvPr id="1090" name="TextBox 1089"/>
          <p:cNvSpPr txBox="1"/>
          <p:nvPr/>
        </p:nvSpPr>
        <p:spPr>
          <a:xfrm>
            <a:off x="7848600" y="83820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Osteichthyes</a:t>
            </a:r>
            <a:endParaRPr lang="en-US" sz="1400" dirty="0"/>
          </a:p>
        </p:txBody>
      </p:sp>
      <p:sp>
        <p:nvSpPr>
          <p:cNvPr id="1091" name="TextBox 1090"/>
          <p:cNvSpPr txBox="1"/>
          <p:nvPr/>
        </p:nvSpPr>
        <p:spPr>
          <a:xfrm rot="504298">
            <a:off x="7277099" y="2011799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Chondrichthyes</a:t>
            </a:r>
            <a:endParaRPr lang="en-US" sz="1400" dirty="0"/>
          </a:p>
        </p:txBody>
      </p:sp>
      <p:cxnSp>
        <p:nvCxnSpPr>
          <p:cNvPr id="1095" name="Straight Connector 1094"/>
          <p:cNvCxnSpPr/>
          <p:nvPr/>
        </p:nvCxnSpPr>
        <p:spPr>
          <a:xfrm>
            <a:off x="6705725" y="2293872"/>
            <a:ext cx="228475" cy="296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7" name="Straight Connector 1096"/>
          <p:cNvCxnSpPr/>
          <p:nvPr/>
        </p:nvCxnSpPr>
        <p:spPr>
          <a:xfrm>
            <a:off x="7543113" y="1466459"/>
            <a:ext cx="365091" cy="343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9" name="Straight Connector 1098"/>
          <p:cNvCxnSpPr/>
          <p:nvPr/>
        </p:nvCxnSpPr>
        <p:spPr>
          <a:xfrm flipH="1">
            <a:off x="6028026" y="2404586"/>
            <a:ext cx="477264" cy="342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4" name="Straight Connector 1103"/>
          <p:cNvCxnSpPr/>
          <p:nvPr/>
        </p:nvCxnSpPr>
        <p:spPr>
          <a:xfrm flipV="1">
            <a:off x="6093840" y="1715606"/>
            <a:ext cx="627641" cy="596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5" name="TextBox 1104"/>
          <p:cNvSpPr txBox="1"/>
          <p:nvPr/>
        </p:nvSpPr>
        <p:spPr>
          <a:xfrm rot="18951705">
            <a:off x="5854158" y="1675764"/>
            <a:ext cx="1141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Amphibia</a:t>
            </a:r>
            <a:endParaRPr lang="en-US" sz="1400" dirty="0"/>
          </a:p>
        </p:txBody>
      </p:sp>
      <p:cxnSp>
        <p:nvCxnSpPr>
          <p:cNvPr id="1108" name="Straight Connector 1107"/>
          <p:cNvCxnSpPr/>
          <p:nvPr/>
        </p:nvCxnSpPr>
        <p:spPr>
          <a:xfrm flipV="1">
            <a:off x="5595328" y="1434271"/>
            <a:ext cx="384279" cy="27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0" name="TextBox 1109"/>
          <p:cNvSpPr txBox="1"/>
          <p:nvPr/>
        </p:nvSpPr>
        <p:spPr>
          <a:xfrm rot="18997093">
            <a:off x="5822488" y="1285999"/>
            <a:ext cx="657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Aves</a:t>
            </a:r>
            <a:endParaRPr lang="en-US" sz="1400" dirty="0"/>
          </a:p>
        </p:txBody>
      </p:sp>
      <p:sp>
        <p:nvSpPr>
          <p:cNvPr id="1111" name="TextBox 1110"/>
          <p:cNvSpPr txBox="1"/>
          <p:nvPr/>
        </p:nvSpPr>
        <p:spPr>
          <a:xfrm>
            <a:off x="4551031" y="147408"/>
            <a:ext cx="1223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Mammalia</a:t>
            </a:r>
            <a:endParaRPr lang="en-US" sz="1400" dirty="0"/>
          </a:p>
        </p:txBody>
      </p:sp>
      <p:cxnSp>
        <p:nvCxnSpPr>
          <p:cNvPr id="1116" name="Straight Connector 1115"/>
          <p:cNvCxnSpPr/>
          <p:nvPr/>
        </p:nvCxnSpPr>
        <p:spPr>
          <a:xfrm flipV="1">
            <a:off x="5896400" y="1285834"/>
            <a:ext cx="709477" cy="6554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4" name="Straight Connector 1123"/>
          <p:cNvCxnSpPr/>
          <p:nvPr/>
        </p:nvCxnSpPr>
        <p:spPr>
          <a:xfrm flipV="1">
            <a:off x="5647743" y="710324"/>
            <a:ext cx="711479" cy="5824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5" name="TextBox 1124"/>
          <p:cNvSpPr txBox="1"/>
          <p:nvPr/>
        </p:nvSpPr>
        <p:spPr>
          <a:xfrm rot="19365246">
            <a:off x="5545554" y="743671"/>
            <a:ext cx="736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Reptilia</a:t>
            </a:r>
            <a:endParaRPr lang="en-US" sz="1400" dirty="0"/>
          </a:p>
        </p:txBody>
      </p:sp>
      <p:cxnSp>
        <p:nvCxnSpPr>
          <p:cNvPr id="1128" name="Straight Connector 1127"/>
          <p:cNvCxnSpPr/>
          <p:nvPr/>
        </p:nvCxnSpPr>
        <p:spPr>
          <a:xfrm flipV="1">
            <a:off x="5338586" y="856300"/>
            <a:ext cx="377879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" name="TextBox 1128"/>
          <p:cNvSpPr txBox="1"/>
          <p:nvPr/>
        </p:nvSpPr>
        <p:spPr>
          <a:xfrm rot="19541191">
            <a:off x="5398506" y="1281808"/>
            <a:ext cx="8162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Alveoli</a:t>
            </a:r>
            <a:endParaRPr lang="en-US" sz="1200" b="1" dirty="0"/>
          </a:p>
        </p:txBody>
      </p:sp>
      <p:sp>
        <p:nvSpPr>
          <p:cNvPr id="1130" name="TextBox 1129"/>
          <p:cNvSpPr txBox="1"/>
          <p:nvPr/>
        </p:nvSpPr>
        <p:spPr>
          <a:xfrm rot="19492955">
            <a:off x="5858566" y="2259026"/>
            <a:ext cx="724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Lungs</a:t>
            </a:r>
            <a:endParaRPr lang="en-US" sz="1400" b="1" dirty="0"/>
          </a:p>
        </p:txBody>
      </p:sp>
      <p:sp>
        <p:nvSpPr>
          <p:cNvPr id="1131" name="TextBox 1130"/>
          <p:cNvSpPr txBox="1"/>
          <p:nvPr/>
        </p:nvSpPr>
        <p:spPr>
          <a:xfrm rot="2637766">
            <a:off x="7317764" y="1339726"/>
            <a:ext cx="10908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Opercullum</a:t>
            </a:r>
            <a:endParaRPr lang="en-US" sz="1400" b="1" dirty="0"/>
          </a:p>
        </p:txBody>
      </p:sp>
      <p:sp>
        <p:nvSpPr>
          <p:cNvPr id="1133" name="TextBox 1132"/>
          <p:cNvSpPr txBox="1"/>
          <p:nvPr/>
        </p:nvSpPr>
        <p:spPr>
          <a:xfrm rot="3171339">
            <a:off x="6657555" y="2246293"/>
            <a:ext cx="586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Gills</a:t>
            </a:r>
            <a:endParaRPr lang="en-US" sz="1400" b="1" dirty="0"/>
          </a:p>
        </p:txBody>
      </p:sp>
      <p:sp>
        <p:nvSpPr>
          <p:cNvPr id="1134" name="TextBox 1133"/>
          <p:cNvSpPr txBox="1"/>
          <p:nvPr/>
        </p:nvSpPr>
        <p:spPr>
          <a:xfrm rot="19034601">
            <a:off x="1434980" y="5469325"/>
            <a:ext cx="1112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Diffusion</a:t>
            </a:r>
            <a:endParaRPr lang="en-US" sz="1400" b="1" dirty="0"/>
          </a:p>
        </p:txBody>
      </p:sp>
      <p:sp>
        <p:nvSpPr>
          <p:cNvPr id="1135" name="TextBox 1134"/>
          <p:cNvSpPr txBox="1"/>
          <p:nvPr/>
        </p:nvSpPr>
        <p:spPr>
          <a:xfrm rot="19459281">
            <a:off x="2820518" y="4140558"/>
            <a:ext cx="2323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Gills w/o backbone</a:t>
            </a:r>
            <a:endParaRPr lang="en-US" sz="1400" b="1" dirty="0"/>
          </a:p>
        </p:txBody>
      </p:sp>
      <p:sp>
        <p:nvSpPr>
          <p:cNvPr id="1136" name="TextBox 1135"/>
          <p:cNvSpPr txBox="1"/>
          <p:nvPr/>
        </p:nvSpPr>
        <p:spPr>
          <a:xfrm rot="19307848">
            <a:off x="2479928" y="2137933"/>
            <a:ext cx="876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Pharynx</a:t>
            </a:r>
            <a:endParaRPr lang="en-US" sz="1400" b="1" dirty="0"/>
          </a:p>
        </p:txBody>
      </p:sp>
      <p:sp>
        <p:nvSpPr>
          <p:cNvPr id="1137" name="TextBox 1136"/>
          <p:cNvSpPr txBox="1"/>
          <p:nvPr/>
        </p:nvSpPr>
        <p:spPr>
          <a:xfrm rot="19464100">
            <a:off x="4429622" y="3131357"/>
            <a:ext cx="2094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Book lungs/Trachea</a:t>
            </a:r>
            <a:endParaRPr lang="en-US" sz="1400" b="1" dirty="0"/>
          </a:p>
        </p:txBody>
      </p:sp>
      <p:sp>
        <p:nvSpPr>
          <p:cNvPr id="1139" name="TextBox 1138"/>
          <p:cNvSpPr txBox="1"/>
          <p:nvPr/>
        </p:nvSpPr>
        <p:spPr>
          <a:xfrm rot="19857689">
            <a:off x="4938152" y="661123"/>
            <a:ext cx="1214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Diaphragm</a:t>
            </a:r>
            <a:endParaRPr lang="en-US" sz="1400" b="1" dirty="0"/>
          </a:p>
        </p:txBody>
      </p:sp>
      <p:sp>
        <p:nvSpPr>
          <p:cNvPr id="1140" name="TextBox 1139"/>
          <p:cNvSpPr txBox="1"/>
          <p:nvPr/>
        </p:nvSpPr>
        <p:spPr>
          <a:xfrm rot="1719902">
            <a:off x="888765" y="6323111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Moist Membrane</a:t>
            </a:r>
            <a:endParaRPr lang="en-US" sz="1400" b="1" dirty="0"/>
          </a:p>
        </p:txBody>
      </p:sp>
      <p:sp>
        <p:nvSpPr>
          <p:cNvPr id="1142" name="TextBox 1141"/>
          <p:cNvSpPr txBox="1"/>
          <p:nvPr/>
        </p:nvSpPr>
        <p:spPr>
          <a:xfrm rot="2590918">
            <a:off x="5458581" y="4032841"/>
            <a:ext cx="2306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Pharyngeal Pouches</a:t>
            </a:r>
            <a:endParaRPr lang="en-US" sz="1400" b="1" dirty="0"/>
          </a:p>
        </p:txBody>
      </p:sp>
      <p:pic>
        <p:nvPicPr>
          <p:cNvPr id="1144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325" y="284005"/>
            <a:ext cx="524156" cy="43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222" y="1015051"/>
            <a:ext cx="608492" cy="405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042" y="1434271"/>
            <a:ext cx="620486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7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590" y="2346636"/>
            <a:ext cx="774171" cy="480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8" name="Picture 1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447" y="521679"/>
            <a:ext cx="867106" cy="33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80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31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John</dc:creator>
  <cp:lastModifiedBy>John John</cp:lastModifiedBy>
  <cp:revision>10</cp:revision>
  <dcterms:created xsi:type="dcterms:W3CDTF">2012-11-28T16:07:06Z</dcterms:created>
  <dcterms:modified xsi:type="dcterms:W3CDTF">2012-11-28T20:00:27Z</dcterms:modified>
</cp:coreProperties>
</file>